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2"/>
  </p:sldMasterIdLst>
  <p:notesMasterIdLst>
    <p:notesMasterId r:id="rId8"/>
  </p:notesMasterIdLst>
  <p:handoutMasterIdLst>
    <p:handoutMasterId r:id="rId9"/>
  </p:handoutMasterIdLst>
  <p:sldIdLst>
    <p:sldId id="342" r:id="rId3"/>
    <p:sldId id="364" r:id="rId4"/>
    <p:sldId id="527" r:id="rId5"/>
    <p:sldId id="537" r:id="rId6"/>
    <p:sldId id="539" r:id="rId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2A1017D-6DBA-420F-93CE-A8027E8E4739}">
          <p14:sldIdLst>
            <p14:sldId id="342"/>
          </p14:sldIdLst>
        </p14:section>
        <p14:section name="Lab content" id="{A0A5272B-7C7A-4D41-9BEE-653C8C55DA97}">
          <p14:sldIdLst>
            <p14:sldId id="364"/>
            <p14:sldId id="527"/>
            <p14:sldId id="537"/>
            <p14:sldId id="53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D9F1"/>
    <a:srgbClr val="A8EEFE"/>
    <a:srgbClr val="96EAFE"/>
    <a:srgbClr val="7C5989"/>
    <a:srgbClr val="000066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474" autoAdjust="0"/>
    <p:restoredTop sz="85569" autoAdjust="0"/>
  </p:normalViewPr>
  <p:slideViewPr>
    <p:cSldViewPr>
      <p:cViewPr varScale="1">
        <p:scale>
          <a:sx n="92" d="100"/>
          <a:sy n="92" d="100"/>
        </p:scale>
        <p:origin x="2334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722A8-24DB-4C62-9C50-1A7D665A0ACD}" type="datetimeFigureOut">
              <a:rPr lang="en-US" smtClean="0"/>
              <a:pPr/>
              <a:t>3/21/2022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3C1DA-78F3-4155-B782-B94BFBBE8F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49761"/>
      </p:ext>
    </p:extLst>
  </p:cSld>
  <p:clrMap bg1="lt1" tx1="dk1" bg2="lt2" tx2="dk2" accent1="accent1" accent2="accent2" accent3="accent3" accent4="accent4" accent5="accent5" accent6="accent6" hlink="hlink" folHlink="folHlink"/>
  <p:hf sldNum="0" dt="0"/>
</p:handoutMaster>
</file>

<file path=ppt/media/image1.gif>
</file>

<file path=ppt/media/image2.gif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ECC41-AB40-4044-9FC1-CC47A5A6ED32}" type="datetimeFigureOut">
              <a:rPr lang="en-US" smtClean="0"/>
              <a:pPr/>
              <a:t>3/21/2022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E57BD-46E0-4D0B-8236-08AC4EDCC3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36530"/>
      </p:ext>
    </p:extLst>
  </p:cSld>
  <p:clrMap bg1="lt1" tx1="dk1" bg2="lt2" tx2="dk2" accent1="accent1" accent2="accent2" accent3="accent3" accent4="accent4" accent5="accent5" accent6="accent6" hlink="hlink" folHlink="folHlink"/>
  <p:hf sldNum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732240" y="6308725"/>
            <a:ext cx="2133600" cy="365125"/>
          </a:xfrm>
        </p:spPr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/>
          <p:cNvGrpSpPr/>
          <p:nvPr/>
        </p:nvGrpSpPr>
        <p:grpSpPr>
          <a:xfrm>
            <a:off x="7668344" y="5877272"/>
            <a:ext cx="1391012" cy="926572"/>
            <a:chOff x="3563888" y="4221088"/>
            <a:chExt cx="1391012" cy="926572"/>
          </a:xfrm>
        </p:grpSpPr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563888" y="4221088"/>
              <a:ext cx="936104" cy="926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C:\Users\James\Downloads\GIF\清大LOGO(鳥).gif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4799" y="4511434"/>
              <a:ext cx="900101" cy="4488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727" y="0"/>
            <a:ext cx="9253727" cy="6858000"/>
          </a:xfrm>
          <a:prstGeom prst="rect">
            <a:avLst/>
          </a:prstGeom>
        </p:spPr>
      </p:pic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551828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2001" y="2247564"/>
            <a:ext cx="7772400" cy="1470025"/>
          </a:xfrm>
        </p:spPr>
        <p:txBody>
          <a:bodyPr>
            <a:normAutofit/>
          </a:bodyPr>
          <a:lstStyle/>
          <a:p>
            <a:r>
              <a:rPr kumimoji="1" lang="en-US" altLang="zh-TW" sz="4800" dirty="0"/>
              <a:t>Asynchronous</a:t>
            </a:r>
            <a:endParaRPr kumimoji="1" lang="zh-TW" altLang="en-US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4077072"/>
            <a:ext cx="6400800" cy="1752600"/>
          </a:xfrm>
        </p:spPr>
        <p:txBody>
          <a:bodyPr>
            <a:normAutofit/>
          </a:bodyPr>
          <a:lstStyle/>
          <a:p>
            <a:r>
              <a:rPr kumimoji="1" lang="en-US" altLang="zh-TW" sz="2800" b="1" dirty="0"/>
              <a:t>Hung-</a:t>
            </a:r>
            <a:r>
              <a:rPr kumimoji="1" lang="en-US" altLang="zh-TW" sz="2800" b="1" dirty="0" err="1"/>
              <a:t>Kuo</a:t>
            </a:r>
            <a:r>
              <a:rPr kumimoji="1" lang="en-US" altLang="zh-TW" sz="2800" b="1" dirty="0"/>
              <a:t> Chu</a:t>
            </a:r>
          </a:p>
          <a:p>
            <a:r>
              <a:rPr kumimoji="1" lang="en-US" altLang="zh-TW" sz="2800" dirty="0"/>
              <a:t>Department of Computer Science</a:t>
            </a:r>
          </a:p>
          <a:p>
            <a:r>
              <a:rPr kumimoji="1" lang="en-US" altLang="zh-TW" sz="2800" dirty="0"/>
              <a:t>National Tsing Hua University</a:t>
            </a:r>
          </a:p>
          <a:p>
            <a:endParaRPr kumimoji="1" lang="zh-TW" altLang="en-US" sz="28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4083132" y="6206642"/>
            <a:ext cx="97013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Stencil Std" pitchFamily="82" charset="0"/>
              </a:rPr>
              <a:t>CS2410</a:t>
            </a: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685800" y="476672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zh-TW" b="0" dirty="0">
                <a:solidFill>
                  <a:srgbClr val="00B050"/>
                </a:solidFill>
              </a:rPr>
              <a:t>Software Studio</a:t>
            </a:r>
            <a:br>
              <a:rPr lang="en-US" altLang="zh-TW" b="0" dirty="0">
                <a:solidFill>
                  <a:srgbClr val="00B050"/>
                </a:solidFill>
              </a:rPr>
            </a:br>
            <a:r>
              <a:rPr lang="zh-TW" altLang="en-US" b="0" dirty="0"/>
              <a:t> </a:t>
            </a:r>
            <a:r>
              <a:rPr lang="zh-TW" altLang="en-US" b="0" dirty="0"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軟體設計與實驗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114137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b="1" dirty="0"/>
              <a:t>Fork</a:t>
            </a:r>
            <a:r>
              <a:rPr lang="en-US" altLang="zh-TW" dirty="0"/>
              <a:t> the repo to your local repository</a:t>
            </a:r>
          </a:p>
          <a:p>
            <a:r>
              <a:rPr lang="en-US" altLang="zh-TW" dirty="0"/>
              <a:t>Complete the index.js</a:t>
            </a:r>
          </a:p>
          <a:p>
            <a:r>
              <a:rPr lang="en-US" altLang="zh-TW" dirty="0">
                <a:solidFill>
                  <a:srgbClr val="FF0000"/>
                </a:solidFill>
              </a:rPr>
              <a:t>Deadline: 2022/03/22 17:20</a:t>
            </a:r>
          </a:p>
          <a:p>
            <a:pPr lvl="1"/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68368051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16F4A71-C3B2-4989-AE83-CC3973D6B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BDA37F0-9950-4D9B-87E9-5C8B80072C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TW" dirty="0"/>
              <a:t>Data Generator</a:t>
            </a:r>
          </a:p>
          <a:p>
            <a:pPr lvl="1"/>
            <a:r>
              <a:rPr lang="en-US" altLang="zh-TW" dirty="0"/>
              <a:t>Follow </a:t>
            </a:r>
            <a:r>
              <a:rPr lang="en-US" altLang="zh-TW" b="1" dirty="0" err="1"/>
              <a:t>get_info</a:t>
            </a:r>
            <a:r>
              <a:rPr lang="en-US" altLang="zh-TW" b="1" dirty="0"/>
              <a:t>() </a:t>
            </a:r>
            <a:r>
              <a:rPr lang="en-US" altLang="zh-TW" dirty="0"/>
              <a:t>and complete remain promise data generator: first name, last name, User name, email, address</a:t>
            </a:r>
          </a:p>
          <a:p>
            <a:pPr lvl="1"/>
            <a:r>
              <a:rPr lang="en-US" altLang="zh-TW" dirty="0"/>
              <a:t>Every generator’s success rate is 90% and random choose from three answers</a:t>
            </a:r>
          </a:p>
          <a:p>
            <a:pPr lvl="1"/>
            <a:r>
              <a:rPr lang="en-US" altLang="zh-TW" dirty="0"/>
              <a:t>First </a:t>
            </a:r>
            <a:r>
              <a:rPr lang="en-US" altLang="zh-TW" b="1" dirty="0" err="1"/>
              <a:t>get_info</a:t>
            </a:r>
            <a:r>
              <a:rPr lang="en-US" altLang="zh-TW" dirty="0"/>
              <a:t>, then get remain data</a:t>
            </a:r>
          </a:p>
          <a:p>
            <a:pPr lvl="1"/>
            <a:r>
              <a:rPr lang="en-US" altLang="zh-TW" dirty="0"/>
              <a:t>Use </a:t>
            </a:r>
            <a:r>
              <a:rPr lang="en-US" altLang="zh-TW" b="1" dirty="0"/>
              <a:t>async / await</a:t>
            </a:r>
          </a:p>
          <a:p>
            <a:pPr lvl="1"/>
            <a:r>
              <a:rPr lang="en-US" altLang="zh-TW" dirty="0"/>
              <a:t>If automatic resample is checked, then retrieve the data again</a:t>
            </a:r>
          </a:p>
          <a:p>
            <a:pPr lvl="1"/>
            <a:r>
              <a:rPr lang="en-US" altLang="zh-TW" dirty="0"/>
              <a:t>If any data failed, show “failed” in </a:t>
            </a:r>
            <a:r>
              <a:rPr lang="en-US" altLang="zh-TW" b="1" dirty="0" err="1"/>
              <a:t>txtInfoName</a:t>
            </a:r>
            <a:endParaRPr lang="en-US" altLang="zh-TW" b="1" dirty="0"/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1493399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6C1B1F3-0641-40EB-A12B-702B82E04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 example</a:t>
            </a:r>
            <a:endParaRPr lang="zh-TW" altLang="en-US" dirty="0"/>
          </a:p>
        </p:txBody>
      </p:sp>
      <p:pic>
        <p:nvPicPr>
          <p:cNvPr id="4" name="Checkout example · Bootstrap - Google Chrome 2020-04-08 01-22-23">
            <a:hlinkClick r:id="" action="ppaction://media"/>
            <a:extLst>
              <a:ext uri="{FF2B5EF4-FFF2-40B4-BE49-F238E27FC236}">
                <a16:creationId xmlns:a16="http://schemas.microsoft.com/office/drawing/2014/main" id="{AE31E4E8-57B7-447E-890F-7E3C42CA459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616075"/>
            <a:ext cx="8229600" cy="4492625"/>
          </a:xfrm>
        </p:spPr>
      </p:pic>
    </p:spTree>
    <p:extLst>
      <p:ext uri="{BB962C8B-B14F-4D97-AF65-F5344CB8AC3E}">
        <p14:creationId xmlns:p14="http://schemas.microsoft.com/office/powerpoint/2010/main" val="12211294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6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D58EE6-068A-4996-AD68-AED4CA7E9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Grading Policy</a:t>
            </a:r>
            <a:endParaRPr lang="zh-TW" altLang="en-US" dirty="0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5E864300-F832-4265-B60F-4F9D13EF07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36917970"/>
              </p:ext>
            </p:extLst>
          </p:nvPr>
        </p:nvGraphicFramePr>
        <p:xfrm>
          <a:off x="390364" y="1916832"/>
          <a:ext cx="8363272" cy="3909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698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340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298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latin typeface="+mj-lt"/>
                          <a:ea typeface="標楷體" panose="03000509000000000000" pitchFamily="65" charset="-120"/>
                        </a:rPr>
                        <a:t>Item</a:t>
                      </a:r>
                      <a:endParaRPr lang="zh-TW" altLang="en-US" sz="2400" dirty="0">
                        <a:latin typeface="+mj-lt"/>
                        <a:ea typeface="標楷體" panose="03000509000000000000" pitchFamily="65" charset="-120"/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latin typeface="+mj-lt"/>
                          <a:ea typeface="標楷體" panose="03000509000000000000" pitchFamily="65" charset="-120"/>
                        </a:rPr>
                        <a:t>Score</a:t>
                      </a:r>
                      <a:endParaRPr lang="zh-TW" altLang="en-US" sz="2400" dirty="0">
                        <a:latin typeface="+mj-lt"/>
                        <a:ea typeface="標楷體" panose="03000509000000000000" pitchFamily="65" charset="-120"/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8645">
                <a:tc>
                  <a:txBody>
                    <a:bodyPr/>
                    <a:lstStyle/>
                    <a:p>
                      <a:r>
                        <a:rPr lang="en-US" altLang="zh-TW" sz="2400" b="0" baseline="0" dirty="0">
                          <a:latin typeface="+mn-lt"/>
                          <a:ea typeface="+mn-ea"/>
                        </a:rPr>
                        <a:t>Generate data correctly</a:t>
                      </a:r>
                      <a:endParaRPr lang="en-US" altLang="zh-TW" sz="24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30%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2980">
                <a:tc>
                  <a:txBody>
                    <a:bodyPr/>
                    <a:lstStyle/>
                    <a:p>
                      <a:r>
                        <a:rPr lang="en-US" altLang="zh-TW" sz="2400" dirty="0"/>
                        <a:t>Use async / await</a:t>
                      </a:r>
                      <a:endParaRPr lang="en-US" altLang="zh-TW" sz="2400" b="0" baseline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25%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06400004"/>
                  </a:ext>
                </a:extLst>
              </a:tr>
              <a:tr h="539611">
                <a:tc>
                  <a:txBody>
                    <a:bodyPr/>
                    <a:lstStyle/>
                    <a:p>
                      <a:pPr algn="just"/>
                      <a:r>
                        <a:rPr lang="en-US" altLang="zh-TW" sz="2400" dirty="0"/>
                        <a:t>Generate </a:t>
                      </a:r>
                      <a:r>
                        <a:rPr lang="en-US" altLang="zh-TW" sz="2400" b="1" dirty="0" err="1"/>
                        <a:t>get_info</a:t>
                      </a:r>
                      <a:r>
                        <a:rPr lang="en-US" altLang="zh-TW" sz="2400" b="1" dirty="0"/>
                        <a:t>()</a:t>
                      </a:r>
                      <a:r>
                        <a:rPr lang="en-US" altLang="zh-TW" sz="2400" dirty="0"/>
                        <a:t> first</a:t>
                      </a:r>
                      <a:endParaRPr lang="en-US" altLang="zh-TW" sz="24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6372242"/>
                  </a:ext>
                </a:extLst>
              </a:tr>
              <a:tr h="539611">
                <a:tc>
                  <a:txBody>
                    <a:bodyPr/>
                    <a:lstStyle/>
                    <a:p>
                      <a:pPr algn="l"/>
                      <a:r>
                        <a:rPr lang="en-US" altLang="zh-TW" sz="2400" b="0" dirty="0">
                          <a:latin typeface="+mn-lt"/>
                          <a:ea typeface="+mn-ea"/>
                        </a:rPr>
                        <a:t>Generate other 5 data at the same time (</a:t>
                      </a:r>
                      <a:r>
                        <a:rPr lang="en-US" altLang="zh-TW" sz="2400" b="0" dirty="0" err="1">
                          <a:latin typeface="+mn-lt"/>
                          <a:ea typeface="+mn-ea"/>
                        </a:rPr>
                        <a:t>Promise.all</a:t>
                      </a:r>
                      <a:r>
                        <a:rPr lang="en-US" altLang="zh-TW" sz="2400" b="0" dirty="0">
                          <a:latin typeface="+mn-lt"/>
                          <a:ea typeface="+mn-ea"/>
                        </a:rPr>
                        <a:t>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15%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66833919"/>
                  </a:ext>
                </a:extLst>
              </a:tr>
              <a:tr h="5170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dirty="0"/>
                        <a:t>Show failed in </a:t>
                      </a:r>
                      <a:r>
                        <a:rPr lang="en-US" altLang="zh-TW" sz="2400" b="1" dirty="0" err="1"/>
                        <a:t>txtInfoName</a:t>
                      </a:r>
                      <a:r>
                        <a:rPr lang="en-US" altLang="zh-TW" sz="2400" dirty="0"/>
                        <a:t> if any data failed</a:t>
                      </a:r>
                      <a:endParaRPr lang="en-US" altLang="zh-TW" sz="24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5632546"/>
                  </a:ext>
                </a:extLst>
              </a:tr>
              <a:tr h="51703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2400" b="0" dirty="0">
                          <a:latin typeface="+mn-lt"/>
                          <a:ea typeface="+mn-ea"/>
                        </a:rPr>
                        <a:t>Automatic resample when checked if failed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6985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6118546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ourse_PPTX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38100" cap="sq">
          <a:solidFill>
            <a:srgbClr val="FF0000"/>
          </a:solidFill>
          <a:round/>
        </a:ln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</a:objectDefaults>
  <a:extraClrSchemeLst/>
  <a:extLst>
    <a:ext uri="{05A4C25C-085E-4340-85A3-A5531E510DB2}">
      <thm15:themeFamily xmlns:thm15="http://schemas.microsoft.com/office/thememl/2012/main" name="簡報5" id="{0BEFD3DD-8257-CC49-A72F-66F904296101}" vid="{352BCE09-1A75-9E41-8EDD-0FBD23D4AD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DB293D44-CF12-42FB-A90A-456DFC87D2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Course_PPTX_Template</Template>
  <TotalTime>2108</TotalTime>
  <Words>170</Words>
  <Application>Microsoft Office PowerPoint</Application>
  <PresentationFormat>如螢幕大小 (4:3)</PresentationFormat>
  <Paragraphs>34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Stencil Std</vt:lpstr>
      <vt:lpstr>微軟正黑體</vt:lpstr>
      <vt:lpstr>標楷體</vt:lpstr>
      <vt:lpstr>Arial</vt:lpstr>
      <vt:lpstr>Calibri</vt:lpstr>
      <vt:lpstr>Course_PPTX_Theme</vt:lpstr>
      <vt:lpstr>Asynchronous</vt:lpstr>
      <vt:lpstr>Goal</vt:lpstr>
      <vt:lpstr>Goal</vt:lpstr>
      <vt:lpstr>Goal example</vt:lpstr>
      <vt:lpstr>Grading Policy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Website with GitLab Pages</dc:title>
  <dc:creator>Roger Luo</dc:creator>
  <cp:lastModifiedBy>政庭 黃</cp:lastModifiedBy>
  <cp:revision>278</cp:revision>
  <cp:lastPrinted>1601-01-01T00:00:00Z</cp:lastPrinted>
  <dcterms:created xsi:type="dcterms:W3CDTF">2018-01-25T06:12:58Z</dcterms:created>
  <dcterms:modified xsi:type="dcterms:W3CDTF">2022-03-21T15:25:06Z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TC062560581033</vt:lpwstr>
  </property>
</Properties>
</file>

<file path=docProps/thumbnail.jpeg>
</file>